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60" r:id="rId1"/>
  </p:sldMasterIdLst>
  <p:notesMasterIdLst>
    <p:notesMasterId r:id="rId4"/>
  </p:notesMasterIdLst>
  <p:sldIdLst>
    <p:sldId id="355" r:id="rId2"/>
    <p:sldId id="352" r:id="rId3"/>
  </p:sldIdLst>
  <p:sldSz cx="9144000" cy="5143500" type="screen16x9"/>
  <p:notesSz cx="6797675" cy="99266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  <p15:guide id="3" orient="horz" pos="162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8246E"/>
    <a:srgbClr val="009900"/>
    <a:srgbClr val="006600"/>
    <a:srgbClr val="008000"/>
    <a:srgbClr val="5DFFA6"/>
    <a:srgbClr val="B2C7E0"/>
    <a:srgbClr val="DBE7C3"/>
    <a:srgbClr val="00B85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D7B26C5-4107-4FEC-AEDC-1716B250A1EF}" styleName="Светлый стиль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7E9639D4-E3E2-4D34-9284-5A2195B3D0D7}" styleName="Светлый стиль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0"/>
    <p:restoredTop sz="96404" autoAdjust="0"/>
  </p:normalViewPr>
  <p:slideViewPr>
    <p:cSldViewPr>
      <p:cViewPr>
        <p:scale>
          <a:sx n="100" d="100"/>
          <a:sy n="100" d="100"/>
        </p:scale>
        <p:origin x="-516" y="-66"/>
      </p:cViewPr>
      <p:guideLst>
        <p:guide orient="horz" pos="2160"/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5" y="2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8" y="2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68046F2-944B-4F90-BD18-F60E57C1B3F9}" type="datetimeFigureOut">
              <a:rPr lang="ru-RU" smtClean="0"/>
              <a:t>22.03.2021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15154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5" y="9428586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8" y="9428586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66CA857-7694-4636-8871-A9C2DD9E796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7301992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D79353-59B3-41D4-A1A9-DC36E0CFDD13}" type="datetime1">
              <a:rPr lang="ru-RU" smtClean="0"/>
              <a:t>22.03.2021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314584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8692BE-808A-414F-AD5F-AEE5D3A9CEA8}" type="datetime1">
              <a:rPr lang="ru-RU" smtClean="0"/>
              <a:t>22.03.2021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509963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358C6-E46C-428F-ABEE-3593A2D07975}" type="datetime1">
              <a:rPr lang="ru-RU" smtClean="0"/>
              <a:t>22.03.2021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204200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2A0A5D-9805-43FA-9255-6400C57A3AC5}" type="datetime1">
              <a:rPr lang="ru-RU" smtClean="0"/>
              <a:t>22.03.2021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491648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15774A-4755-4C13-96F3-4FC371D4284E}" type="datetime1">
              <a:rPr lang="ru-RU" smtClean="0"/>
              <a:t>22.03.2021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122462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BD3466-641E-44E7-9A05-B89B6B0207ED}" type="datetime1">
              <a:rPr lang="ru-RU" smtClean="0"/>
              <a:t>22.03.2021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226079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4EFC2D-38A6-4D8B-8B37-4B7EC6CF721F}" type="datetime1">
              <a:rPr lang="ru-RU" smtClean="0"/>
              <a:t>22.03.2021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964642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AE3D3D-E080-4E59-8BE3-528D038019C5}" type="datetime1">
              <a:rPr lang="ru-RU" smtClean="0"/>
              <a:t>22.03.2021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310659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10920C-B0CF-4CB3-A3D4-8DD2C3948F8A}" type="datetime1">
              <a:rPr lang="ru-RU" smtClean="0"/>
              <a:t>22.03.2021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243044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67A621-1EA3-4D43-B93C-E3EAB5876F0E}" type="datetime1">
              <a:rPr lang="ru-RU" smtClean="0"/>
              <a:t>22.03.2021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050600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F271C5-520E-4302-A0B1-440D127E6EE5}" type="datetime1">
              <a:rPr lang="ru-RU" smtClean="0"/>
              <a:t>22.03.2021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591406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205978"/>
            <a:ext cx="807524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11560" y="1200151"/>
            <a:ext cx="807524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1156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BE867B1-6445-4213-9600-44A6D43D5580}" type="datetime1">
              <a:rPr lang="ru-RU" smtClean="0"/>
              <a:t>22.03.2021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7010400" y="105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881463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3" Type="http://schemas.openxmlformats.org/officeDocument/2006/relationships/image" Target="../media/image3.jpeg"/><Relationship Id="rId7" Type="http://schemas.openxmlformats.org/officeDocument/2006/relationships/image" Target="../media/image7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6.jpeg"/><Relationship Id="rId11" Type="http://schemas.openxmlformats.org/officeDocument/2006/relationships/image" Target="../media/image11.jpeg"/><Relationship Id="rId5" Type="http://schemas.openxmlformats.org/officeDocument/2006/relationships/image" Target="../media/image5.jpeg"/><Relationship Id="rId10" Type="http://schemas.openxmlformats.org/officeDocument/2006/relationships/image" Target="../media/image10.jpeg"/><Relationship Id="rId4" Type="http://schemas.openxmlformats.org/officeDocument/2006/relationships/image" Target="../media/image4.jpeg"/><Relationship Id="rId9" Type="http://schemas.openxmlformats.org/officeDocument/2006/relationships/image" Target="../media/image9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7" Type="http://schemas.openxmlformats.org/officeDocument/2006/relationships/image" Target="../media/image16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5.jpeg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63688" y="205978"/>
            <a:ext cx="5153744" cy="349548"/>
          </a:xfrm>
        </p:spPr>
        <p:txBody>
          <a:bodyPr>
            <a:normAutofit fontScale="90000"/>
          </a:bodyPr>
          <a:lstStyle/>
          <a:p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ФОТОРЕПОРТАЖ </a:t>
            </a:r>
            <a:r>
              <a:rPr lang="ru-RU" sz="1600" b="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600" b="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3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МАДОУ «Детский сад №67 комбинированного вида с татарским языком воспитания и обучения» Советского района </a:t>
            </a:r>
            <a:r>
              <a:rPr lang="ru-RU" sz="13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г.Казани</a:t>
            </a:r>
            <a:endParaRPr lang="ru-RU" sz="13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1</a:t>
            </a:fld>
            <a:endParaRPr lang="ru-RU"/>
          </a:p>
        </p:txBody>
      </p:sp>
      <p:sp>
        <p:nvSpPr>
          <p:cNvPr id="9" name="Объект 3"/>
          <p:cNvSpPr txBox="1">
            <a:spLocks/>
          </p:cNvSpPr>
          <p:nvPr/>
        </p:nvSpPr>
        <p:spPr>
          <a:xfrm>
            <a:off x="5436096" y="767898"/>
            <a:ext cx="2962672" cy="165963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dirty="0"/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74468" y="-24504"/>
            <a:ext cx="2067638" cy="902055"/>
          </a:xfrm>
          <a:prstGeom prst="rect">
            <a:avLst/>
          </a:prstGeom>
        </p:spPr>
      </p:pic>
      <p:pic>
        <p:nvPicPr>
          <p:cNvPr id="1026" name="Picture 2" descr="C:\Users\user1\Downloads\IMG_20210305_090444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09" t="16921" r="11759" b="5858"/>
          <a:stretch/>
        </p:blipFill>
        <p:spPr bwMode="auto">
          <a:xfrm>
            <a:off x="1201209" y="838653"/>
            <a:ext cx="2421825" cy="13927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user1\Downloads\IMG_20210305_092318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50" t="7300" r="6249" b="12281"/>
          <a:stretch/>
        </p:blipFill>
        <p:spPr bwMode="auto">
          <a:xfrm>
            <a:off x="1201209" y="2218061"/>
            <a:ext cx="2421825" cy="12650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user1\Downloads\IMG_20210310_091551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01208" y="3494094"/>
            <a:ext cx="2421825" cy="13622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C:\Users\user1\Downloads\IMG_20210310_092121.jpg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754" t="35065" r="15343" b="15952"/>
          <a:stretch/>
        </p:blipFill>
        <p:spPr bwMode="auto">
          <a:xfrm>
            <a:off x="3623033" y="838653"/>
            <a:ext cx="2549685" cy="13794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C:\Users\user1\Downloads\IMG_20210311_111543.jpg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78" t="6715" r="15343" b="22475"/>
          <a:stretch/>
        </p:blipFill>
        <p:spPr bwMode="auto">
          <a:xfrm>
            <a:off x="3623034" y="2218061"/>
            <a:ext cx="2549684" cy="12650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1" name="Picture 7" descr="C:\Users\user1\Downloads\IMG_20210311_114037.jpg"/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07" b="2507"/>
          <a:stretch/>
        </p:blipFill>
        <p:spPr bwMode="auto">
          <a:xfrm>
            <a:off x="3623032" y="3494093"/>
            <a:ext cx="2549685" cy="13622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C:\Users\user1\Downloads\IMG_20210316_154832.jp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72718" y="806218"/>
            <a:ext cx="2504123" cy="14085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3" name="Picture 9" descr="C:\Users\user1\Downloads\IMG_20210316_153655.jpg"/>
          <p:cNvPicPr>
            <a:picLocks noChangeAspect="1" noChangeArrowheads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177"/>
          <a:stretch/>
        </p:blipFill>
        <p:spPr bwMode="auto">
          <a:xfrm>
            <a:off x="6172718" y="2214787"/>
            <a:ext cx="2504123" cy="12793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C:\Users\user1\Downloads\IMG_20210316_153709 (1).jpg"/>
          <p:cNvPicPr>
            <a:picLocks noChangeAspect="1" noChangeArrowheads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423" t="27983" b="-1"/>
          <a:stretch/>
        </p:blipFill>
        <p:spPr bwMode="auto">
          <a:xfrm>
            <a:off x="6154381" y="3494092"/>
            <a:ext cx="2504123" cy="13622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285260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65878" y="1302608"/>
            <a:ext cx="3409566" cy="304775"/>
          </a:xfrm>
        </p:spPr>
        <p:txBody>
          <a:bodyPr>
            <a:noAutofit/>
          </a:bodyPr>
          <a:lstStyle/>
          <a:p>
            <a:pPr algn="ctr"/>
            <a:r>
              <a:rPr lang="ru-RU" sz="14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4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4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МАДОУ «Детский сад №67 комбинированного вида с татарским языком воспитания и обучения» Советского района </a:t>
            </a:r>
            <a:r>
              <a:rPr lang="ru-RU" sz="1400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г.Казани</a:t>
            </a:r>
            <a:endParaRPr lang="ru-RU" sz="140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2</a:t>
            </a:fld>
            <a:endParaRPr lang="ru-RU"/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611560" y="248665"/>
            <a:ext cx="8075240" cy="414496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25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4000" b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4000" b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4000" dirty="0" smtClean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6000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Образовательное учреждение</a:t>
            </a:r>
            <a:endParaRPr lang="ru-RU" sz="6000" dirty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3486537" y="1745148"/>
            <a:ext cx="232528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Национальный праздник «Н</a:t>
            </a:r>
            <a:r>
              <a:rPr lang="tt-RU" dirty="0" smtClean="0"/>
              <a:t>әүрүз</a:t>
            </a:r>
            <a:r>
              <a:rPr lang="ru-RU" dirty="0" smtClean="0"/>
              <a:t>»</a:t>
            </a:r>
            <a:endParaRPr lang="ru-RU" dirty="0"/>
          </a:p>
        </p:txBody>
      </p:sp>
      <p:pic>
        <p:nvPicPr>
          <p:cNvPr id="19" name="Рисунок 1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74468" y="-24504"/>
            <a:ext cx="2067638" cy="902055"/>
          </a:xfrm>
          <a:prstGeom prst="rect">
            <a:avLst/>
          </a:prstGeom>
        </p:spPr>
      </p:pic>
      <p:pic>
        <p:nvPicPr>
          <p:cNvPr id="2050" name="Picture 2" descr="C:\Users\user1\Downloads\IMG_20210322_102318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8848" y="1014326"/>
            <a:ext cx="2448272" cy="13771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user1\Downloads\IMG_20210322_101844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46" t="20557" r="6972"/>
          <a:stretch/>
        </p:blipFill>
        <p:spPr bwMode="auto">
          <a:xfrm>
            <a:off x="3635896" y="3003798"/>
            <a:ext cx="2337495" cy="16048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C:\Users\user1\Downloads\IMG_20210322_101535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2571750"/>
            <a:ext cx="2448272" cy="13771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3" name="Picture 5" descr="C:\Users\user1\Downloads\IMG_20210322_100844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2200" y="1056571"/>
            <a:ext cx="2448271" cy="13771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C:\Users\user1\Downloads\IMG_20210322_100627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04882" y="2619580"/>
            <a:ext cx="2415589" cy="13587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373550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2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Классическая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3170</TotalTime>
  <Words>9</Words>
  <Application>Microsoft Office PowerPoint</Application>
  <PresentationFormat>Экран (16:9)</PresentationFormat>
  <Paragraphs>7</Paragraphs>
  <Slides>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</vt:i4>
      </vt:variant>
    </vt:vector>
  </HeadingPairs>
  <TitlesOfParts>
    <vt:vector size="3" baseType="lpstr">
      <vt:lpstr>2_Тема Office</vt:lpstr>
      <vt:lpstr>ФОТОРЕПОРТАЖ  МАДОУ «Детский сад №67 комбинированного вида с татарским языком воспитания и обучения» Советского района г.Казани</vt:lpstr>
      <vt:lpstr>  МАДОУ «Детский сад №67 комбинированного вида с татарским языком воспитания и обучения» Советского района г.Казани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Ковалева Валерия Юрьевна</dc:creator>
  <cp:lastModifiedBy>user1</cp:lastModifiedBy>
  <cp:revision>418</cp:revision>
  <cp:lastPrinted>2021-02-04T07:26:50Z</cp:lastPrinted>
  <dcterms:created xsi:type="dcterms:W3CDTF">2015-10-13T08:15:21Z</dcterms:created>
  <dcterms:modified xsi:type="dcterms:W3CDTF">2021-03-22T13:00:45Z</dcterms:modified>
</cp:coreProperties>
</file>